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42" r:id="rId5"/>
    <p:sldId id="300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CB"/>
    <a:srgbClr val="FFFF99"/>
    <a:srgbClr val="9DC3E6"/>
    <a:srgbClr val="C2DBDC"/>
    <a:srgbClr val="FFF4E7"/>
    <a:srgbClr val="EAEFF7"/>
    <a:srgbClr val="E6C0CE"/>
    <a:srgbClr val="F6B2A4"/>
    <a:srgbClr val="DEC0D5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E3787-C23C-47FA-A2D6-DC57F42ADD9C}" v="8" dt="2024-02-22T22:55:03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Collett" userId="S::gcollettparsons@grove.oxon.sch.uk::23922838-ee9b-4522-b976-1eaf3289acc9" providerId="AD" clId="Web-{8A2F4DE5-2F1E-4ECA-9EF9-EDDCE60675EA}"/>
    <pc:docChg chg="modSld">
      <pc:chgData name="Miss Collett" userId="S::gcollettparsons@grove.oxon.sch.uk::23922838-ee9b-4522-b976-1eaf3289acc9" providerId="AD" clId="Web-{8A2F4DE5-2F1E-4ECA-9EF9-EDDCE60675EA}" dt="2024-01-14T23:06:51.120" v="29"/>
      <pc:docMkLst>
        <pc:docMk/>
      </pc:docMkLst>
      <pc:sldChg chg="modSp">
        <pc:chgData name="Miss Collett" userId="S::gcollettparsons@grove.oxon.sch.uk::23922838-ee9b-4522-b976-1eaf3289acc9" providerId="AD" clId="Web-{8A2F4DE5-2F1E-4ECA-9EF9-EDDCE60675EA}" dt="2024-01-14T23:06:51.120" v="29"/>
        <pc:sldMkLst>
          <pc:docMk/>
          <pc:sldMk cId="51236081" sldId="350"/>
        </pc:sldMkLst>
        <pc:graphicFrameChg chg="mod modGraphic">
          <ac:chgData name="Miss Collett" userId="S::gcollettparsons@grove.oxon.sch.uk::23922838-ee9b-4522-b976-1eaf3289acc9" providerId="AD" clId="Web-{8A2F4DE5-2F1E-4ECA-9EF9-EDDCE60675EA}" dt="2024-01-14T23:06:51.120" v="29"/>
          <ac:graphicFrameMkLst>
            <pc:docMk/>
            <pc:sldMk cId="51236081" sldId="350"/>
            <ac:graphicFrameMk id="4" creationId="{2B18AC83-6512-F8E3-F637-A75802F6E79D}"/>
          </ac:graphicFrameMkLst>
        </pc:graphicFrameChg>
      </pc:sldChg>
    </pc:docChg>
  </pc:docChgLst>
  <pc:docChgLst>
    <pc:chgData name="Miss Collett" userId="S::gcollettparsons@grove.oxon.sch.uk::23922838-ee9b-4522-b976-1eaf3289acc9" providerId="AD" clId="Web-{C148093F-5FA3-4A94-BF9A-8DAF7DD7B386}"/>
    <pc:docChg chg="addSld delSld sldOrd">
      <pc:chgData name="Miss Collett" userId="S::gcollettparsons@grove.oxon.sch.uk::23922838-ee9b-4522-b976-1eaf3289acc9" providerId="AD" clId="Web-{C148093F-5FA3-4A94-BF9A-8DAF7DD7B386}" dt="2023-12-16T14:20:16.221" v="3"/>
      <pc:docMkLst>
        <pc:docMk/>
      </pc:docMkLst>
      <pc:sldChg chg="add replId">
        <pc:chgData name="Miss Collett" userId="S::gcollettparsons@grove.oxon.sch.uk::23922838-ee9b-4522-b976-1eaf3289acc9" providerId="AD" clId="Web-{C148093F-5FA3-4A94-BF9A-8DAF7DD7B386}" dt="2023-12-16T14:20:16.221" v="3"/>
        <pc:sldMkLst>
          <pc:docMk/>
          <pc:sldMk cId="51236081" sldId="350"/>
        </pc:sldMkLst>
      </pc:sldChg>
      <pc:sldChg chg="new del ord">
        <pc:chgData name="Miss Collett" userId="S::gcollettparsons@grove.oxon.sch.uk::23922838-ee9b-4522-b976-1eaf3289acc9" providerId="AD" clId="Web-{C148093F-5FA3-4A94-BF9A-8DAF7DD7B386}" dt="2023-12-16T14:20:01.564" v="2"/>
        <pc:sldMkLst>
          <pc:docMk/>
          <pc:sldMk cId="2379356000" sldId="350"/>
        </pc:sldMkLst>
      </pc:sldChg>
    </pc:docChg>
  </pc:docChgLst>
  <pc:docChgLst>
    <pc:chgData name="Miss Collett" userId="23922838-ee9b-4522-b976-1eaf3289acc9" providerId="ADAL" clId="{8176F305-4B30-422C-A7C4-F5468DD28EEE}"/>
    <pc:docChg chg="undo custSel addSld delSld modSld sldOrd">
      <pc:chgData name="Miss Collett" userId="23922838-ee9b-4522-b976-1eaf3289acc9" providerId="ADAL" clId="{8176F305-4B30-422C-A7C4-F5468DD28EEE}" dt="2024-02-14T11:22:31.883" v="1444" actId="207"/>
      <pc:docMkLst>
        <pc:docMk/>
      </pc:docMkLst>
      <pc:sldChg chg="addSp delSp modSp add del mod">
        <pc:chgData name="Miss Collett" userId="23922838-ee9b-4522-b976-1eaf3289acc9" providerId="ADAL" clId="{8176F305-4B30-422C-A7C4-F5468DD28EEE}" dt="2023-10-24T12:41:52.123" v="800" actId="20577"/>
        <pc:sldMkLst>
          <pc:docMk/>
          <pc:sldMk cId="3264019354" sldId="300"/>
        </pc:sldMkLst>
        <pc:spChg chg="add mod">
          <ac:chgData name="Miss Collett" userId="23922838-ee9b-4522-b976-1eaf3289acc9" providerId="ADAL" clId="{8176F305-4B30-422C-A7C4-F5468DD28EEE}" dt="2023-10-24T10:21:15.019" v="349" actId="20577"/>
          <ac:spMkLst>
            <pc:docMk/>
            <pc:sldMk cId="3264019354" sldId="300"/>
            <ac:spMk id="5" creationId="{1E588484-B7CB-7EF2-91C2-3FBBC65E9846}"/>
          </ac:spMkLst>
        </pc:spChg>
        <pc:graphicFrameChg chg="add del mod">
          <ac:chgData name="Miss Collett" userId="23922838-ee9b-4522-b976-1eaf3289acc9" providerId="ADAL" clId="{8176F305-4B30-422C-A7C4-F5468DD28EEE}" dt="2023-10-24T09:58:16.206" v="2"/>
          <ac:graphicFrameMkLst>
            <pc:docMk/>
            <pc:sldMk cId="3264019354" sldId="300"/>
            <ac:graphicFrameMk id="2" creationId="{928DE751-20FF-325F-B8F8-F169CD069555}"/>
          </ac:graphicFrameMkLst>
        </pc:graphicFrameChg>
        <pc:graphicFrameChg chg="add del mod">
          <ac:chgData name="Miss Collett" userId="23922838-ee9b-4522-b976-1eaf3289acc9" providerId="ADAL" clId="{8176F305-4B30-422C-A7C4-F5468DD28EEE}" dt="2023-10-24T09:58:58.844" v="6"/>
          <ac:graphicFrameMkLst>
            <pc:docMk/>
            <pc:sldMk cId="3264019354" sldId="300"/>
            <ac:graphicFrameMk id="3" creationId="{8B974CC7-00E9-4EC7-338B-8457BB563232}"/>
          </ac:graphicFrameMkLst>
        </pc:graphicFrameChg>
        <pc:graphicFrameChg chg="mod modGraphic">
          <ac:chgData name="Miss Collett" userId="23922838-ee9b-4522-b976-1eaf3289acc9" providerId="ADAL" clId="{8176F305-4B30-422C-A7C4-F5468DD28EEE}" dt="2023-10-24T12:41:52.123" v="800" actId="20577"/>
          <ac:graphicFrameMkLst>
            <pc:docMk/>
            <pc:sldMk cId="3264019354" sldId="300"/>
            <ac:graphicFrameMk id="4" creationId="{587E97FA-D8CB-F9F6-2EB1-D2DFE401B31C}"/>
          </ac:graphicFrameMkLst>
        </pc:graphicFrameChg>
      </pc:sldChg>
      <pc:sldChg chg="addSp modSp mod ord">
        <pc:chgData name="Miss Collett" userId="23922838-ee9b-4522-b976-1eaf3289acc9" providerId="ADAL" clId="{8176F305-4B30-422C-A7C4-F5468DD28EEE}" dt="2023-10-24T10:21:00.722" v="341" actId="113"/>
        <pc:sldMkLst>
          <pc:docMk/>
          <pc:sldMk cId="4251455927" sldId="342"/>
        </pc:sldMkLst>
        <pc:spChg chg="add mod">
          <ac:chgData name="Miss Collett" userId="23922838-ee9b-4522-b976-1eaf3289acc9" providerId="ADAL" clId="{8176F305-4B30-422C-A7C4-F5468DD28EEE}" dt="2023-10-24T10:21:00.722" v="341" actId="113"/>
          <ac:spMkLst>
            <pc:docMk/>
            <pc:sldMk cId="4251455927" sldId="342"/>
            <ac:spMk id="3" creationId="{4E3DBDCD-578C-0A26-8D50-47A70569E381}"/>
          </ac:spMkLst>
        </pc:spChg>
        <pc:graphicFrameChg chg="mod modGraphic">
          <ac:chgData name="Miss Collett" userId="23922838-ee9b-4522-b976-1eaf3289acc9" providerId="ADAL" clId="{8176F305-4B30-422C-A7C4-F5468DD28EEE}" dt="2023-10-24T10:19:51.035" v="281" actId="14100"/>
          <ac:graphicFrameMkLst>
            <pc:docMk/>
            <pc:sldMk cId="4251455927" sldId="342"/>
            <ac:graphicFrameMk id="2" creationId="{5AEC566E-AAF6-B8C3-61FC-18C2E92D72C4}"/>
          </ac:graphicFrameMkLst>
        </pc:graphicFrameChg>
      </pc:sldChg>
      <pc:sldChg chg="addSp delSp modSp new del mod">
        <pc:chgData name="Miss Collett" userId="23922838-ee9b-4522-b976-1eaf3289acc9" providerId="ADAL" clId="{8176F305-4B30-422C-A7C4-F5468DD28EEE}" dt="2023-10-24T10:22:21.316" v="354" actId="47"/>
        <pc:sldMkLst>
          <pc:docMk/>
          <pc:sldMk cId="122239854" sldId="343"/>
        </pc:sldMkLst>
        <pc:graphicFrameChg chg="add del mod modGraphic">
          <ac:chgData name="Miss Collett" userId="23922838-ee9b-4522-b976-1eaf3289acc9" providerId="ADAL" clId="{8176F305-4B30-422C-A7C4-F5468DD28EEE}" dt="2023-10-24T10:21:41.328" v="353" actId="478"/>
          <ac:graphicFrameMkLst>
            <pc:docMk/>
            <pc:sldMk cId="122239854" sldId="343"/>
            <ac:graphicFrameMk id="2" creationId="{F08CF649-A60F-3D3C-A24E-BE945227E7C9}"/>
          </ac:graphicFrameMkLst>
        </pc:graphicFrameChg>
      </pc:sldChg>
      <pc:sldChg chg="addSp delSp modSp new del mod">
        <pc:chgData name="Miss Collett" userId="23922838-ee9b-4522-b976-1eaf3289acc9" providerId="ADAL" clId="{8176F305-4B30-422C-A7C4-F5468DD28EEE}" dt="2023-10-24T10:23:53.464" v="360" actId="2696"/>
        <pc:sldMkLst>
          <pc:docMk/>
          <pc:sldMk cId="315424763" sldId="343"/>
        </pc:sldMkLst>
        <pc:graphicFrameChg chg="add del mod">
          <ac:chgData name="Miss Collett" userId="23922838-ee9b-4522-b976-1eaf3289acc9" providerId="ADAL" clId="{8176F305-4B30-422C-A7C4-F5468DD28EEE}" dt="2023-10-24T10:23:36.389" v="357" actId="478"/>
          <ac:graphicFrameMkLst>
            <pc:docMk/>
            <pc:sldMk cId="315424763" sldId="343"/>
            <ac:graphicFrameMk id="2" creationId="{73FD2432-AD86-DACD-4B3D-D48D743DA5A6}"/>
          </ac:graphicFrameMkLst>
        </pc:graphicFrameChg>
      </pc:sldChg>
      <pc:sldChg chg="modSp add mod">
        <pc:chgData name="Miss Collett" userId="23922838-ee9b-4522-b976-1eaf3289acc9" providerId="ADAL" clId="{8176F305-4B30-422C-A7C4-F5468DD28EEE}" dt="2023-10-24T10:32:42.450" v="528" actId="20577"/>
        <pc:sldMkLst>
          <pc:docMk/>
          <pc:sldMk cId="1774268872" sldId="343"/>
        </pc:sldMkLst>
        <pc:spChg chg="mod">
          <ac:chgData name="Miss Collett" userId="23922838-ee9b-4522-b976-1eaf3289acc9" providerId="ADAL" clId="{8176F305-4B30-422C-A7C4-F5468DD28EEE}" dt="2023-10-24T10:32:42.450" v="528" actId="20577"/>
          <ac:spMkLst>
            <pc:docMk/>
            <pc:sldMk cId="1774268872" sldId="343"/>
            <ac:spMk id="5" creationId="{1E588484-B7CB-7EF2-91C2-3FBBC65E9846}"/>
          </ac:spMkLst>
        </pc:spChg>
        <pc:graphicFrameChg chg="modGraphic">
          <ac:chgData name="Miss Collett" userId="23922838-ee9b-4522-b976-1eaf3289acc9" providerId="ADAL" clId="{8176F305-4B30-422C-A7C4-F5468DD28EEE}" dt="2023-10-24T10:27:38.498" v="450" actId="207"/>
          <ac:graphicFrameMkLst>
            <pc:docMk/>
            <pc:sldMk cId="1774268872" sldId="343"/>
            <ac:graphicFrameMk id="4" creationId="{587E97FA-D8CB-F9F6-2EB1-D2DFE401B31C}"/>
          </ac:graphicFrameMkLst>
        </pc:graphicFrameChg>
      </pc:sldChg>
      <pc:sldChg chg="modSp add mod">
        <pc:chgData name="Miss Collett" userId="23922838-ee9b-4522-b976-1eaf3289acc9" providerId="ADAL" clId="{8176F305-4B30-422C-A7C4-F5468DD28EEE}" dt="2023-10-24T10:32:46.390" v="530" actId="20577"/>
        <pc:sldMkLst>
          <pc:docMk/>
          <pc:sldMk cId="2911329986" sldId="344"/>
        </pc:sldMkLst>
        <pc:spChg chg="mod">
          <ac:chgData name="Miss Collett" userId="23922838-ee9b-4522-b976-1eaf3289acc9" providerId="ADAL" clId="{8176F305-4B30-422C-A7C4-F5468DD28EEE}" dt="2023-10-24T10:32:46.390" v="530" actId="20577"/>
          <ac:spMkLst>
            <pc:docMk/>
            <pc:sldMk cId="2911329986" sldId="344"/>
            <ac:spMk id="5" creationId="{1E588484-B7CB-7EF2-91C2-3FBBC65E9846}"/>
          </ac:spMkLst>
        </pc:spChg>
        <pc:graphicFrameChg chg="mod modGraphic">
          <ac:chgData name="Miss Collett" userId="23922838-ee9b-4522-b976-1eaf3289acc9" providerId="ADAL" clId="{8176F305-4B30-422C-A7C4-F5468DD28EEE}" dt="2023-10-24T10:29:51.133" v="485" actId="207"/>
          <ac:graphicFrameMkLst>
            <pc:docMk/>
            <pc:sldMk cId="2911329986" sldId="344"/>
            <ac:graphicFrameMk id="4" creationId="{587E97FA-D8CB-F9F6-2EB1-D2DFE401B31C}"/>
          </ac:graphicFrameMkLst>
        </pc:graphicFrameChg>
      </pc:sldChg>
      <pc:sldChg chg="modSp add mod">
        <pc:chgData name="Miss Collett" userId="23922838-ee9b-4522-b976-1eaf3289acc9" providerId="ADAL" clId="{8176F305-4B30-422C-A7C4-F5468DD28EEE}" dt="2023-10-24T10:32:50.860" v="532" actId="20577"/>
        <pc:sldMkLst>
          <pc:docMk/>
          <pc:sldMk cId="3529197070" sldId="345"/>
        </pc:sldMkLst>
        <pc:spChg chg="mod">
          <ac:chgData name="Miss Collett" userId="23922838-ee9b-4522-b976-1eaf3289acc9" providerId="ADAL" clId="{8176F305-4B30-422C-A7C4-F5468DD28EEE}" dt="2023-10-24T10:32:50.860" v="532" actId="20577"/>
          <ac:spMkLst>
            <pc:docMk/>
            <pc:sldMk cId="3529197070" sldId="345"/>
            <ac:spMk id="5" creationId="{1E588484-B7CB-7EF2-91C2-3FBBC65E9846}"/>
          </ac:spMkLst>
        </pc:spChg>
        <pc:graphicFrameChg chg="mod modGraphic">
          <ac:chgData name="Miss Collett" userId="23922838-ee9b-4522-b976-1eaf3289acc9" providerId="ADAL" clId="{8176F305-4B30-422C-A7C4-F5468DD28EEE}" dt="2023-10-24T10:31:36.758" v="526" actId="207"/>
          <ac:graphicFrameMkLst>
            <pc:docMk/>
            <pc:sldMk cId="3529197070" sldId="345"/>
            <ac:graphicFrameMk id="4" creationId="{587E97FA-D8CB-F9F6-2EB1-D2DFE401B31C}"/>
          </ac:graphicFrameMkLst>
        </pc:graphicFrameChg>
      </pc:sldChg>
      <pc:sldChg chg="modSp add mod">
        <pc:chgData name="Miss Collett" userId="23922838-ee9b-4522-b976-1eaf3289acc9" providerId="ADAL" clId="{8176F305-4B30-422C-A7C4-F5468DD28EEE}" dt="2023-10-24T10:35:29.569" v="606" actId="113"/>
        <pc:sldMkLst>
          <pc:docMk/>
          <pc:sldMk cId="3187762285" sldId="346"/>
        </pc:sldMkLst>
        <pc:spChg chg="mod">
          <ac:chgData name="Miss Collett" userId="23922838-ee9b-4522-b976-1eaf3289acc9" providerId="ADAL" clId="{8176F305-4B30-422C-A7C4-F5468DD28EEE}" dt="2023-10-24T10:33:08.585" v="543" actId="20577"/>
          <ac:spMkLst>
            <pc:docMk/>
            <pc:sldMk cId="3187762285" sldId="346"/>
            <ac:spMk id="5" creationId="{1E588484-B7CB-7EF2-91C2-3FBBC65E9846}"/>
          </ac:spMkLst>
        </pc:spChg>
        <pc:graphicFrameChg chg="mod modGraphic">
          <ac:chgData name="Miss Collett" userId="23922838-ee9b-4522-b976-1eaf3289acc9" providerId="ADAL" clId="{8176F305-4B30-422C-A7C4-F5468DD28EEE}" dt="2023-10-24T10:35:29.569" v="606" actId="113"/>
          <ac:graphicFrameMkLst>
            <pc:docMk/>
            <pc:sldMk cId="3187762285" sldId="346"/>
            <ac:graphicFrameMk id="4" creationId="{587E97FA-D8CB-F9F6-2EB1-D2DFE401B31C}"/>
          </ac:graphicFrameMkLst>
        </pc:graphicFrameChg>
      </pc:sldChg>
      <pc:sldChg chg="modSp add mod">
        <pc:chgData name="Miss Collett" userId="23922838-ee9b-4522-b976-1eaf3289acc9" providerId="ADAL" clId="{8176F305-4B30-422C-A7C4-F5468DD28EEE}" dt="2023-10-24T10:37:47.427" v="633" actId="20577"/>
        <pc:sldMkLst>
          <pc:docMk/>
          <pc:sldMk cId="414245683" sldId="347"/>
        </pc:sldMkLst>
        <pc:spChg chg="mod">
          <ac:chgData name="Miss Collett" userId="23922838-ee9b-4522-b976-1eaf3289acc9" providerId="ADAL" clId="{8176F305-4B30-422C-A7C4-F5468DD28EEE}" dt="2023-10-24T10:37:47.427" v="633" actId="20577"/>
          <ac:spMkLst>
            <pc:docMk/>
            <pc:sldMk cId="414245683" sldId="347"/>
            <ac:spMk id="5" creationId="{1E588484-B7CB-7EF2-91C2-3FBBC65E9846}"/>
          </ac:spMkLst>
        </pc:spChg>
      </pc:sldChg>
      <pc:sldChg chg="modSp add mod">
        <pc:chgData name="Miss Collett" userId="23922838-ee9b-4522-b976-1eaf3289acc9" providerId="ADAL" clId="{8176F305-4B30-422C-A7C4-F5468DD28EEE}" dt="2023-10-24T10:37:58.751" v="639" actId="20577"/>
        <pc:sldMkLst>
          <pc:docMk/>
          <pc:sldMk cId="908699081" sldId="348"/>
        </pc:sldMkLst>
        <pc:spChg chg="mod">
          <ac:chgData name="Miss Collett" userId="23922838-ee9b-4522-b976-1eaf3289acc9" providerId="ADAL" clId="{8176F305-4B30-422C-A7C4-F5468DD28EEE}" dt="2023-10-24T10:37:58.751" v="639" actId="20577"/>
          <ac:spMkLst>
            <pc:docMk/>
            <pc:sldMk cId="908699081" sldId="348"/>
            <ac:spMk id="5" creationId="{1E588484-B7CB-7EF2-91C2-3FBBC65E9846}"/>
          </ac:spMkLst>
        </pc:spChg>
      </pc:sldChg>
      <pc:sldChg chg="modSp add mod">
        <pc:chgData name="Miss Collett" userId="23922838-ee9b-4522-b976-1eaf3289acc9" providerId="ADAL" clId="{8176F305-4B30-422C-A7C4-F5468DD28EEE}" dt="2023-10-24T10:44:29.916" v="717" actId="20577"/>
        <pc:sldMkLst>
          <pc:docMk/>
          <pc:sldMk cId="296934984" sldId="349"/>
        </pc:sldMkLst>
        <pc:spChg chg="mod">
          <ac:chgData name="Miss Collett" userId="23922838-ee9b-4522-b976-1eaf3289acc9" providerId="ADAL" clId="{8176F305-4B30-422C-A7C4-F5468DD28EEE}" dt="2023-10-24T10:38:17.465" v="645" actId="20577"/>
          <ac:spMkLst>
            <pc:docMk/>
            <pc:sldMk cId="296934984" sldId="349"/>
            <ac:spMk id="5" creationId="{1E588484-B7CB-7EF2-91C2-3FBBC65E9846}"/>
          </ac:spMkLst>
        </pc:spChg>
        <pc:graphicFrameChg chg="mod modGraphic">
          <ac:chgData name="Miss Collett" userId="23922838-ee9b-4522-b976-1eaf3289acc9" providerId="ADAL" clId="{8176F305-4B30-422C-A7C4-F5468DD28EEE}" dt="2023-10-24T10:44:29.916" v="717" actId="20577"/>
          <ac:graphicFrameMkLst>
            <pc:docMk/>
            <pc:sldMk cId="296934984" sldId="349"/>
            <ac:graphicFrameMk id="4" creationId="{587E97FA-D8CB-F9F6-2EB1-D2DFE401B31C}"/>
          </ac:graphicFrameMkLst>
        </pc:graphicFrameChg>
      </pc:sldChg>
      <pc:sldChg chg="modSp mod ord">
        <pc:chgData name="Miss Collett" userId="23922838-ee9b-4522-b976-1eaf3289acc9" providerId="ADAL" clId="{8176F305-4B30-422C-A7C4-F5468DD28EEE}" dt="2024-01-14T23:08:59.466" v="1231" actId="20577"/>
        <pc:sldMkLst>
          <pc:docMk/>
          <pc:sldMk cId="51236081" sldId="350"/>
        </pc:sldMkLst>
        <pc:spChg chg="mod">
          <ac:chgData name="Miss Collett" userId="23922838-ee9b-4522-b976-1eaf3289acc9" providerId="ADAL" clId="{8176F305-4B30-422C-A7C4-F5468DD28EEE}" dt="2024-01-14T23:08:59.466" v="1231" actId="20577"/>
          <ac:spMkLst>
            <pc:docMk/>
            <pc:sldMk cId="51236081" sldId="350"/>
            <ac:spMk id="5" creationId="{BF76342C-4F75-15CA-D821-6BA63F80BA38}"/>
          </ac:spMkLst>
        </pc:spChg>
        <pc:graphicFrameChg chg="modGraphic">
          <ac:chgData name="Miss Collett" userId="23922838-ee9b-4522-b976-1eaf3289acc9" providerId="ADAL" clId="{8176F305-4B30-422C-A7C4-F5468DD28EEE}" dt="2024-01-14T23:07:39.800" v="1192" actId="207"/>
          <ac:graphicFrameMkLst>
            <pc:docMk/>
            <pc:sldMk cId="51236081" sldId="350"/>
            <ac:graphicFrameMk id="4" creationId="{2B18AC83-6512-F8E3-F637-A75802F6E79D}"/>
          </ac:graphicFrameMkLst>
        </pc:graphicFrameChg>
      </pc:sldChg>
      <pc:sldChg chg="modSp mod">
        <pc:chgData name="Miss Collett" userId="23922838-ee9b-4522-b976-1eaf3289acc9" providerId="ADAL" clId="{8176F305-4B30-422C-A7C4-F5468DD28EEE}" dt="2024-02-14T11:22:31.883" v="1444" actId="207"/>
        <pc:sldMkLst>
          <pc:docMk/>
          <pc:sldMk cId="2598688735" sldId="351"/>
        </pc:sldMkLst>
        <pc:graphicFrameChg chg="mod modGraphic">
          <ac:chgData name="Miss Collett" userId="23922838-ee9b-4522-b976-1eaf3289acc9" providerId="ADAL" clId="{8176F305-4B30-422C-A7C4-F5468DD28EEE}" dt="2024-02-14T11:22:31.883" v="1444" actId="207"/>
          <ac:graphicFrameMkLst>
            <pc:docMk/>
            <pc:sldMk cId="2598688735" sldId="351"/>
            <ac:graphicFrameMk id="4" creationId="{2B18AC83-6512-F8E3-F637-A75802F6E79D}"/>
          </ac:graphicFrameMkLst>
        </pc:graphicFrameChg>
      </pc:sldChg>
    </pc:docChg>
  </pc:docChgLst>
  <pc:docChgLst>
    <pc:chgData name="Miss Collett" userId="S::gcollettparsons@grove.oxon.sch.uk::23922838-ee9b-4522-b976-1eaf3289acc9" providerId="AD" clId="Web-{6EEE3787-C23C-47FA-A2D6-DC57F42ADD9C}"/>
    <pc:docChg chg="modSld">
      <pc:chgData name="Miss Collett" userId="S::gcollettparsons@grove.oxon.sch.uk::23922838-ee9b-4522-b976-1eaf3289acc9" providerId="AD" clId="Web-{6EEE3787-C23C-47FA-A2D6-DC57F42ADD9C}" dt="2024-02-22T22:55:03.114" v="4"/>
      <pc:docMkLst>
        <pc:docMk/>
      </pc:docMkLst>
      <pc:sldChg chg="modSp">
        <pc:chgData name="Miss Collett" userId="S::gcollettparsons@grove.oxon.sch.uk::23922838-ee9b-4522-b976-1eaf3289acc9" providerId="AD" clId="Web-{6EEE3787-C23C-47FA-A2D6-DC57F42ADD9C}" dt="2024-02-22T22:55:03.114" v="4"/>
        <pc:sldMkLst>
          <pc:docMk/>
          <pc:sldMk cId="2598688735" sldId="351"/>
        </pc:sldMkLst>
        <pc:graphicFrameChg chg="mod modGraphic">
          <ac:chgData name="Miss Collett" userId="S::gcollettparsons@grove.oxon.sch.uk::23922838-ee9b-4522-b976-1eaf3289acc9" providerId="AD" clId="Web-{6EEE3787-C23C-47FA-A2D6-DC57F42ADD9C}" dt="2024-02-22T22:55:03.114" v="4"/>
          <ac:graphicFrameMkLst>
            <pc:docMk/>
            <pc:sldMk cId="2598688735" sldId="351"/>
            <ac:graphicFrameMk id="4" creationId="{2B18AC83-6512-F8E3-F637-A75802F6E79D}"/>
          </ac:graphicFrameMkLst>
        </pc:graphicFrameChg>
      </pc:sldChg>
    </pc:docChg>
  </pc:docChgLst>
  <pc:docChgLst>
    <pc:chgData name="Miss Collett" userId="S::gcollettparsons@grove.oxon.sch.uk::23922838-ee9b-4522-b976-1eaf3289acc9" providerId="AD" clId="Web-{E6C72118-2030-4616-A0CC-0DFB25CEF977}"/>
    <pc:docChg chg="delSld">
      <pc:chgData name="Miss Collett" userId="S::gcollettparsons@grove.oxon.sch.uk::23922838-ee9b-4522-b976-1eaf3289acc9" providerId="AD" clId="Web-{E6C72118-2030-4616-A0CC-0DFB25CEF977}" dt="2023-10-24T09:55:48.663" v="1"/>
      <pc:docMkLst>
        <pc:docMk/>
      </pc:docMkLst>
      <pc:sldChg chg="del">
        <pc:chgData name="Miss Collett" userId="S::gcollettparsons@grove.oxon.sch.uk::23922838-ee9b-4522-b976-1eaf3289acc9" providerId="AD" clId="Web-{E6C72118-2030-4616-A0CC-0DFB25CEF977}" dt="2023-10-24T09:55:48.663" v="1"/>
        <pc:sldMkLst>
          <pc:docMk/>
          <pc:sldMk cId="4185084483" sldId="325"/>
        </pc:sldMkLst>
      </pc:sldChg>
      <pc:sldChg chg="del">
        <pc:chgData name="Miss Collett" userId="S::gcollettparsons@grove.oxon.sch.uk::23922838-ee9b-4522-b976-1eaf3289acc9" providerId="AD" clId="Web-{E6C72118-2030-4616-A0CC-0DFB25CEF977}" dt="2023-10-24T09:55:44.991" v="0"/>
        <pc:sldMkLst>
          <pc:docMk/>
          <pc:sldMk cId="3286125732" sldId="341"/>
        </pc:sldMkLst>
      </pc:sldChg>
    </pc:docChg>
  </pc:docChgLst>
  <pc:docChgLst>
    <pc:chgData name="Miss Collett" userId="S::gcollettparsons@grove.oxon.sch.uk::23922838-ee9b-4522-b976-1eaf3289acc9" providerId="AD" clId="Web-{2A7A73FC-19A8-4760-AE7F-2006AFE556AB}"/>
    <pc:docChg chg="addSld modSld">
      <pc:chgData name="Miss Collett" userId="S::gcollettparsons@grove.oxon.sch.uk::23922838-ee9b-4522-b976-1eaf3289acc9" providerId="AD" clId="Web-{2A7A73FC-19A8-4760-AE7F-2006AFE556AB}" dt="2024-02-13T15:37:59.195" v="20"/>
      <pc:docMkLst>
        <pc:docMk/>
      </pc:docMkLst>
      <pc:sldChg chg="modSp add replId">
        <pc:chgData name="Miss Collett" userId="S::gcollettparsons@grove.oxon.sch.uk::23922838-ee9b-4522-b976-1eaf3289acc9" providerId="AD" clId="Web-{2A7A73FC-19A8-4760-AE7F-2006AFE556AB}" dt="2024-02-13T15:37:59.195" v="20"/>
        <pc:sldMkLst>
          <pc:docMk/>
          <pc:sldMk cId="2598688735" sldId="351"/>
        </pc:sldMkLst>
        <pc:spChg chg="mod">
          <ac:chgData name="Miss Collett" userId="S::gcollettparsons@grove.oxon.sch.uk::23922838-ee9b-4522-b976-1eaf3289acc9" providerId="AD" clId="Web-{2A7A73FC-19A8-4760-AE7F-2006AFE556AB}" dt="2024-02-13T15:37:00.490" v="4" actId="20577"/>
          <ac:spMkLst>
            <pc:docMk/>
            <pc:sldMk cId="2598688735" sldId="351"/>
            <ac:spMk id="5" creationId="{BF76342C-4F75-15CA-D821-6BA63F80BA38}"/>
          </ac:spMkLst>
        </pc:spChg>
        <pc:graphicFrameChg chg="mod modGraphic">
          <ac:chgData name="Miss Collett" userId="S::gcollettparsons@grove.oxon.sch.uk::23922838-ee9b-4522-b976-1eaf3289acc9" providerId="AD" clId="Web-{2A7A73FC-19A8-4760-AE7F-2006AFE556AB}" dt="2024-02-13T15:37:59.195" v="20"/>
          <ac:graphicFrameMkLst>
            <pc:docMk/>
            <pc:sldMk cId="2598688735" sldId="351"/>
            <ac:graphicFrameMk id="4" creationId="{2B18AC83-6512-F8E3-F637-A75802F6E79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3C6A2-A3D8-468F-9583-D9BD1F22C6E5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0F669-D251-48CB-BE41-C99527B5E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91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6D6A4-E951-460A-B4C0-B8B00BE7E029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049B2-2F55-443F-8664-37C194500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03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65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80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5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2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75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92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54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8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7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7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00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3D7C0-D08E-4421-9E15-01DD216C94A0}" type="datetimeFigureOut">
              <a:rPr lang="en-GB" smtClean="0"/>
              <a:t>22/02/2024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D17D2-28E6-4FE6-8255-DCC736ABC8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99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EC566E-AAF6-B8C3-61FC-18C2E92D7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150028"/>
              </p:ext>
            </p:extLst>
          </p:nvPr>
        </p:nvGraphicFramePr>
        <p:xfrm>
          <a:off x="307910" y="597159"/>
          <a:ext cx="11558820" cy="6056127"/>
        </p:xfrm>
        <a:graphic>
          <a:graphicData uri="http://schemas.openxmlformats.org/drawingml/2006/table">
            <a:tbl>
              <a:tblPr/>
              <a:tblGrid>
                <a:gridCol w="817565">
                  <a:extLst>
                    <a:ext uri="{9D8B030D-6E8A-4147-A177-3AD203B41FA5}">
                      <a16:colId xmlns:a16="http://schemas.microsoft.com/office/drawing/2014/main" val="3696970577"/>
                    </a:ext>
                  </a:extLst>
                </a:gridCol>
                <a:gridCol w="395843">
                  <a:extLst>
                    <a:ext uri="{9D8B030D-6E8A-4147-A177-3AD203B41FA5}">
                      <a16:colId xmlns:a16="http://schemas.microsoft.com/office/drawing/2014/main" val="1305895757"/>
                    </a:ext>
                  </a:extLst>
                </a:gridCol>
                <a:gridCol w="385945">
                  <a:extLst>
                    <a:ext uri="{9D8B030D-6E8A-4147-A177-3AD203B41FA5}">
                      <a16:colId xmlns:a16="http://schemas.microsoft.com/office/drawing/2014/main" val="13659267"/>
                    </a:ext>
                  </a:extLst>
                </a:gridCol>
                <a:gridCol w="771892">
                  <a:extLst>
                    <a:ext uri="{9D8B030D-6E8A-4147-A177-3AD203B41FA5}">
                      <a16:colId xmlns:a16="http://schemas.microsoft.com/office/drawing/2014/main" val="743492685"/>
                    </a:ext>
                  </a:extLst>
                </a:gridCol>
                <a:gridCol w="1672431">
                  <a:extLst>
                    <a:ext uri="{9D8B030D-6E8A-4147-A177-3AD203B41FA5}">
                      <a16:colId xmlns:a16="http://schemas.microsoft.com/office/drawing/2014/main" val="1898552988"/>
                    </a:ext>
                  </a:extLst>
                </a:gridCol>
                <a:gridCol w="385945">
                  <a:extLst>
                    <a:ext uri="{9D8B030D-6E8A-4147-A177-3AD203B41FA5}">
                      <a16:colId xmlns:a16="http://schemas.microsoft.com/office/drawing/2014/main" val="3392300941"/>
                    </a:ext>
                  </a:extLst>
                </a:gridCol>
                <a:gridCol w="1857490">
                  <a:extLst>
                    <a:ext uri="{9D8B030D-6E8A-4147-A177-3AD203B41FA5}">
                      <a16:colId xmlns:a16="http://schemas.microsoft.com/office/drawing/2014/main" val="2140123185"/>
                    </a:ext>
                  </a:extLst>
                </a:gridCol>
                <a:gridCol w="397466">
                  <a:extLst>
                    <a:ext uri="{9D8B030D-6E8A-4147-A177-3AD203B41FA5}">
                      <a16:colId xmlns:a16="http://schemas.microsoft.com/office/drawing/2014/main" val="2667354662"/>
                    </a:ext>
                  </a:extLst>
                </a:gridCol>
                <a:gridCol w="2165606">
                  <a:extLst>
                    <a:ext uri="{9D8B030D-6E8A-4147-A177-3AD203B41FA5}">
                      <a16:colId xmlns:a16="http://schemas.microsoft.com/office/drawing/2014/main" val="3445194059"/>
                    </a:ext>
                  </a:extLst>
                </a:gridCol>
                <a:gridCol w="477584">
                  <a:extLst>
                    <a:ext uri="{9D8B030D-6E8A-4147-A177-3AD203B41FA5}">
                      <a16:colId xmlns:a16="http://schemas.microsoft.com/office/drawing/2014/main" val="330556403"/>
                    </a:ext>
                  </a:extLst>
                </a:gridCol>
                <a:gridCol w="598831">
                  <a:extLst>
                    <a:ext uri="{9D8B030D-6E8A-4147-A177-3AD203B41FA5}">
                      <a16:colId xmlns:a16="http://schemas.microsoft.com/office/drawing/2014/main" val="1631893642"/>
                    </a:ext>
                  </a:extLst>
                </a:gridCol>
                <a:gridCol w="1585715">
                  <a:extLst>
                    <a:ext uri="{9D8B030D-6E8A-4147-A177-3AD203B41FA5}">
                      <a16:colId xmlns:a16="http://schemas.microsoft.com/office/drawing/2014/main" val="346840054"/>
                    </a:ext>
                  </a:extLst>
                </a:gridCol>
                <a:gridCol w="46507">
                  <a:extLst>
                    <a:ext uri="{9D8B030D-6E8A-4147-A177-3AD203B41FA5}">
                      <a16:colId xmlns:a16="http://schemas.microsoft.com/office/drawing/2014/main" val="2923183784"/>
                    </a:ext>
                  </a:extLst>
                </a:gridCol>
              </a:tblGrid>
              <a:tr h="12384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PSHCE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Break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353471"/>
                  </a:ext>
                </a:extLst>
              </a:tr>
              <a:tr h="120442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Break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</a:t>
                      </a:r>
                    </a:p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1-1 Reading 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646168"/>
                  </a:ext>
                </a:extLst>
              </a:tr>
              <a:tr h="120442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Geography/History 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Break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Art/DT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262837"/>
                  </a:ext>
                </a:extLst>
              </a:tr>
              <a:tr h="120442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Break</a:t>
                      </a:r>
                    </a:p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937249"/>
                  </a:ext>
                </a:extLst>
              </a:tr>
              <a:tr h="1204427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(MD &amp; AT)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3475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E3DBDCD-578C-0A26-8D50-47A70569E381}"/>
              </a:ext>
            </a:extLst>
          </p:cNvPr>
          <p:cNvSpPr txBox="1"/>
          <p:nvPr/>
        </p:nvSpPr>
        <p:spPr>
          <a:xfrm>
            <a:off x="326571" y="83976"/>
            <a:ext cx="11402009" cy="373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Willow Year 1 Weekly Timetable Term 1 </a:t>
            </a:r>
          </a:p>
        </p:txBody>
      </p:sp>
    </p:spTree>
    <p:extLst>
      <p:ext uri="{BB962C8B-B14F-4D97-AF65-F5344CB8AC3E}">
        <p14:creationId xmlns:p14="http://schemas.microsoft.com/office/powerpoint/2010/main" val="4251455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FC721-64B9-ED96-ECF6-408ABFF0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18AC83-6512-F8E3-F637-A75802F6E7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857401"/>
              </p:ext>
            </p:extLst>
          </p:nvPr>
        </p:nvGraphicFramePr>
        <p:xfrm>
          <a:off x="261257" y="401215"/>
          <a:ext cx="11284634" cy="6352871"/>
        </p:xfrm>
        <a:graphic>
          <a:graphicData uri="http://schemas.openxmlformats.org/drawingml/2006/table">
            <a:tbl>
              <a:tblPr/>
              <a:tblGrid>
                <a:gridCol w="569167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583241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63331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2473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18942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Morning Task</a:t>
                      </a:r>
                    </a:p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10.45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Handwriting/Spelling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38359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Morning Task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38359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Morning Task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2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0C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Guided Reading/1-1 Reading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15678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Morning Task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 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15678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Morning Task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D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Maths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endParaRPr lang="en-GB" sz="1600" dirty="0"/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F76342C-4F75-15CA-D821-6BA63F80BA38}"/>
              </a:ext>
            </a:extLst>
          </p:cNvPr>
          <p:cNvSpPr txBox="1"/>
          <p:nvPr/>
        </p:nvSpPr>
        <p:spPr>
          <a:xfrm>
            <a:off x="177282" y="0"/>
            <a:ext cx="11284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Willow Year 1 Weekly Timetable Term 3 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123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FC721-64B9-ED96-ECF6-408ABFF0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18AC83-6512-F8E3-F637-A75802F6E7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432893"/>
              </p:ext>
            </p:extLst>
          </p:nvPr>
        </p:nvGraphicFramePr>
        <p:xfrm>
          <a:off x="375138" y="391886"/>
          <a:ext cx="11465410" cy="6254640"/>
        </p:xfrm>
        <a:graphic>
          <a:graphicData uri="http://schemas.openxmlformats.org/drawingml/2006/table">
            <a:tbl>
              <a:tblPr/>
              <a:tblGrid>
                <a:gridCol w="578284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592584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72415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44831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613804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72415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92376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18027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39403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94784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71484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30128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875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16995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Handwriting/ spelling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10.45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 recapping videos</a:t>
                      </a:r>
                    </a:p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37239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Handwriting/ spelling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</a:t>
                      </a: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37239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Handwriting/ spelling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Assembly 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History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0C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</a:p>
                    <a:p>
                      <a:pPr algn="ctr" fontAlgn="ctr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16995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Handwriting/ spelling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16995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8.35 Handwriting/ spelling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endParaRPr lang="en-GB" sz="1600" dirty="0"/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F76342C-4F75-15CA-D821-6BA63F80BA38}"/>
              </a:ext>
            </a:extLst>
          </p:cNvPr>
          <p:cNvSpPr txBox="1"/>
          <p:nvPr/>
        </p:nvSpPr>
        <p:spPr>
          <a:xfrm>
            <a:off x="177282" y="0"/>
            <a:ext cx="1128463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Willow Year 1 Weekly Timetable Term 4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9868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740768"/>
              </p:ext>
            </p:extLst>
          </p:nvPr>
        </p:nvGraphicFramePr>
        <p:xfrm>
          <a:off x="261257" y="401215"/>
          <a:ext cx="11284634" cy="6194891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(Addition and Subtraction Beginning 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Unit Assessment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(Independent Write)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Guided Reading</a:t>
                      </a:r>
                    </a:p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 Observing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 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1 WB 30</a:t>
            </a:r>
            <a:r>
              <a:rPr lang="en-GB" b="1" baseline="30000" dirty="0"/>
              <a:t>th</a:t>
            </a:r>
            <a:r>
              <a:rPr lang="en-GB" b="1" dirty="0"/>
              <a:t> 0ctober 2023</a:t>
            </a:r>
          </a:p>
        </p:txBody>
      </p:sp>
    </p:spTree>
    <p:extLst>
      <p:ext uri="{BB962C8B-B14F-4D97-AF65-F5344CB8AC3E}">
        <p14:creationId xmlns:p14="http://schemas.microsoft.com/office/powerpoint/2010/main" val="326401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372739"/>
              </p:ext>
            </p:extLst>
          </p:nvPr>
        </p:nvGraphicFramePr>
        <p:xfrm>
          <a:off x="261257" y="401215"/>
          <a:ext cx="11284634" cy="6194891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2 WB 6</a:t>
            </a:r>
            <a:r>
              <a:rPr lang="en-GB" b="1" baseline="30000" dirty="0"/>
              <a:t>th</a:t>
            </a:r>
            <a:r>
              <a:rPr lang="en-GB" b="1" dirty="0"/>
              <a:t> November 2023</a:t>
            </a:r>
          </a:p>
        </p:txBody>
      </p:sp>
    </p:spTree>
    <p:extLst>
      <p:ext uri="{BB962C8B-B14F-4D97-AF65-F5344CB8AC3E}">
        <p14:creationId xmlns:p14="http://schemas.microsoft.com/office/powerpoint/2010/main" val="177426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645356"/>
              </p:ext>
            </p:extLst>
          </p:nvPr>
        </p:nvGraphicFramePr>
        <p:xfrm>
          <a:off x="261257" y="401215"/>
          <a:ext cx="11284634" cy="6194891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3 WB 13</a:t>
            </a:r>
            <a:r>
              <a:rPr lang="en-GB" b="1" baseline="30000" dirty="0"/>
              <a:t>th</a:t>
            </a:r>
            <a:r>
              <a:rPr lang="en-GB" b="1" dirty="0"/>
              <a:t> November 2023</a:t>
            </a:r>
          </a:p>
        </p:txBody>
      </p:sp>
    </p:spTree>
    <p:extLst>
      <p:ext uri="{BB962C8B-B14F-4D97-AF65-F5344CB8AC3E}">
        <p14:creationId xmlns:p14="http://schemas.microsoft.com/office/powerpoint/2010/main" val="2911329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145144"/>
              </p:ext>
            </p:extLst>
          </p:nvPr>
        </p:nvGraphicFramePr>
        <p:xfrm>
          <a:off x="261257" y="401215"/>
          <a:ext cx="11284634" cy="6194891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PHSCE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4 WB 20</a:t>
            </a:r>
            <a:r>
              <a:rPr lang="en-GB" b="1" baseline="30000" dirty="0"/>
              <a:t>th</a:t>
            </a:r>
            <a:r>
              <a:rPr lang="en-GB" b="1" dirty="0"/>
              <a:t> November 2023</a:t>
            </a:r>
          </a:p>
        </p:txBody>
      </p:sp>
    </p:spTree>
    <p:extLst>
      <p:ext uri="{BB962C8B-B14F-4D97-AF65-F5344CB8AC3E}">
        <p14:creationId xmlns:p14="http://schemas.microsoft.com/office/powerpoint/2010/main" val="352919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032108"/>
              </p:ext>
            </p:extLst>
          </p:nvPr>
        </p:nvGraphicFramePr>
        <p:xfrm>
          <a:off x="261257" y="401215"/>
          <a:ext cx="11284634" cy="6235407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5 WB 27</a:t>
            </a:r>
            <a:r>
              <a:rPr lang="en-GB" b="1" baseline="30000" dirty="0"/>
              <a:t>th</a:t>
            </a:r>
            <a:r>
              <a:rPr lang="en-GB" b="1" dirty="0"/>
              <a:t> November 2023</a:t>
            </a:r>
          </a:p>
        </p:txBody>
      </p:sp>
    </p:spTree>
    <p:extLst>
      <p:ext uri="{BB962C8B-B14F-4D97-AF65-F5344CB8AC3E}">
        <p14:creationId xmlns:p14="http://schemas.microsoft.com/office/powerpoint/2010/main" val="318776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1257" y="401215"/>
          <a:ext cx="11284634" cy="6235407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6 WB 4</a:t>
            </a:r>
            <a:r>
              <a:rPr lang="en-GB" b="1" baseline="30000" dirty="0"/>
              <a:t>TH</a:t>
            </a:r>
            <a:r>
              <a:rPr lang="en-GB" b="1" dirty="0"/>
              <a:t>  November 2023</a:t>
            </a:r>
          </a:p>
        </p:txBody>
      </p:sp>
    </p:spTree>
    <p:extLst>
      <p:ext uri="{BB962C8B-B14F-4D97-AF65-F5344CB8AC3E}">
        <p14:creationId xmlns:p14="http://schemas.microsoft.com/office/powerpoint/2010/main" val="41424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1257" y="401215"/>
          <a:ext cx="11284634" cy="6235407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629322">
                  <a:extLst>
                    <a:ext uri="{9D8B030D-6E8A-4147-A177-3AD203B41FA5}">
                      <a16:colId xmlns:a16="http://schemas.microsoft.com/office/drawing/2014/main" val="1527841600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568728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1506001">
                  <a:extLst>
                    <a:ext uri="{9D8B030D-6E8A-4147-A177-3AD203B41FA5}">
                      <a16:colId xmlns:a16="http://schemas.microsoft.com/office/drawing/2014/main" val="1190055385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 10.30 – 11am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12-12.55pm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Handwriting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Christmas Play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89302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(MD)</a:t>
                      </a:r>
                    </a:p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C0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 (AT &amp; TM)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514256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B2A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Maths(AT &amp; KW)</a:t>
                      </a: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600" dirty="0"/>
                        <a:t>Golden Time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293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7  WB 11</a:t>
            </a:r>
            <a:r>
              <a:rPr lang="en-GB" b="1" baseline="30000" dirty="0"/>
              <a:t>TH</a:t>
            </a:r>
            <a:r>
              <a:rPr lang="en-GB" b="1" dirty="0"/>
              <a:t>  November 2023</a:t>
            </a:r>
          </a:p>
        </p:txBody>
      </p:sp>
    </p:spTree>
    <p:extLst>
      <p:ext uri="{BB962C8B-B14F-4D97-AF65-F5344CB8AC3E}">
        <p14:creationId xmlns:p14="http://schemas.microsoft.com/office/powerpoint/2010/main" val="908699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7E97FA-D8CB-F9F6-2EB1-D2DFE401B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434225"/>
              </p:ext>
            </p:extLst>
          </p:nvPr>
        </p:nvGraphicFramePr>
        <p:xfrm>
          <a:off x="261257" y="401215"/>
          <a:ext cx="10655312" cy="2498819"/>
        </p:xfrm>
        <a:graphic>
          <a:graphicData uri="http://schemas.openxmlformats.org/drawingml/2006/table">
            <a:tbl>
              <a:tblPr/>
              <a:tblGrid>
                <a:gridCol w="776465">
                  <a:extLst>
                    <a:ext uri="{9D8B030D-6E8A-4147-A177-3AD203B41FA5}">
                      <a16:colId xmlns:a16="http://schemas.microsoft.com/office/drawing/2014/main" val="3148227887"/>
                    </a:ext>
                  </a:extLst>
                </a:gridCol>
                <a:gridCol w="375943">
                  <a:extLst>
                    <a:ext uri="{9D8B030D-6E8A-4147-A177-3AD203B41FA5}">
                      <a16:colId xmlns:a16="http://schemas.microsoft.com/office/drawing/2014/main" val="1926607620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1119871122"/>
                    </a:ext>
                  </a:extLst>
                </a:gridCol>
                <a:gridCol w="733088">
                  <a:extLst>
                    <a:ext uri="{9D8B030D-6E8A-4147-A177-3AD203B41FA5}">
                      <a16:colId xmlns:a16="http://schemas.microsoft.com/office/drawing/2014/main" val="2095507440"/>
                    </a:ext>
                  </a:extLst>
                </a:gridCol>
                <a:gridCol w="1588358">
                  <a:extLst>
                    <a:ext uri="{9D8B030D-6E8A-4147-A177-3AD203B41FA5}">
                      <a16:colId xmlns:a16="http://schemas.microsoft.com/office/drawing/2014/main" val="1161548203"/>
                    </a:ext>
                  </a:extLst>
                </a:gridCol>
                <a:gridCol w="366544">
                  <a:extLst>
                    <a:ext uri="{9D8B030D-6E8A-4147-A177-3AD203B41FA5}">
                      <a16:colId xmlns:a16="http://schemas.microsoft.com/office/drawing/2014/main" val="2304956035"/>
                    </a:ext>
                  </a:extLst>
                </a:gridCol>
                <a:gridCol w="1764114">
                  <a:extLst>
                    <a:ext uri="{9D8B030D-6E8A-4147-A177-3AD203B41FA5}">
                      <a16:colId xmlns:a16="http://schemas.microsoft.com/office/drawing/2014/main" val="2124573927"/>
                    </a:ext>
                  </a:extLst>
                </a:gridCol>
                <a:gridCol w="608283">
                  <a:extLst>
                    <a:ext uri="{9D8B030D-6E8A-4147-A177-3AD203B41FA5}">
                      <a16:colId xmlns:a16="http://schemas.microsoft.com/office/drawing/2014/main" val="3871222618"/>
                    </a:ext>
                  </a:extLst>
                </a:gridCol>
                <a:gridCol w="1957076">
                  <a:extLst>
                    <a:ext uri="{9D8B030D-6E8A-4147-A177-3AD203B41FA5}">
                      <a16:colId xmlns:a16="http://schemas.microsoft.com/office/drawing/2014/main" val="3199482207"/>
                    </a:ext>
                  </a:extLst>
                </a:gridCol>
                <a:gridCol w="2074729">
                  <a:extLst>
                    <a:ext uri="{9D8B030D-6E8A-4147-A177-3AD203B41FA5}">
                      <a16:colId xmlns:a16="http://schemas.microsoft.com/office/drawing/2014/main" val="382220330"/>
                    </a:ext>
                  </a:extLst>
                </a:gridCol>
                <a:gridCol w="44168">
                  <a:extLst>
                    <a:ext uri="{9D8B030D-6E8A-4147-A177-3AD203B41FA5}">
                      <a16:colId xmlns:a16="http://schemas.microsoft.com/office/drawing/2014/main" val="4050316774"/>
                    </a:ext>
                  </a:extLst>
                </a:gridCol>
              </a:tblGrid>
              <a:tr h="12667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10921"/>
                  </a:ext>
                </a:extLst>
              </a:tr>
              <a:tr h="12320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 Register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Assembly </a:t>
                      </a: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Phonics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146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588484-B7CB-7EF2-91C2-3FBBC65E9846}"/>
              </a:ext>
            </a:extLst>
          </p:cNvPr>
          <p:cNvSpPr txBox="1"/>
          <p:nvPr/>
        </p:nvSpPr>
        <p:spPr>
          <a:xfrm>
            <a:off x="177282" y="0"/>
            <a:ext cx="1128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Term 2 Week 8 WB 18</a:t>
            </a:r>
            <a:r>
              <a:rPr lang="en-GB" b="1" baseline="30000" dirty="0"/>
              <a:t>TH</a:t>
            </a:r>
            <a:r>
              <a:rPr lang="en-GB" b="1" dirty="0"/>
              <a:t>  November 2023</a:t>
            </a:r>
          </a:p>
        </p:txBody>
      </p:sp>
    </p:spTree>
    <p:extLst>
      <p:ext uri="{BB962C8B-B14F-4D97-AF65-F5344CB8AC3E}">
        <p14:creationId xmlns:p14="http://schemas.microsoft.com/office/powerpoint/2010/main" val="29693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439a69-8e96-49a9-8790-fe2298828859">
      <Terms xmlns="http://schemas.microsoft.com/office/infopath/2007/PartnerControls"/>
    </lcf76f155ced4ddcb4097134ff3c332f>
    <TaxCatchAll xmlns="90cf71d1-120a-4886-829c-0ddd0f6495f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D0C06C78C05A49BE6B270DD72361F8" ma:contentTypeVersion="18" ma:contentTypeDescription="Create a new document." ma:contentTypeScope="" ma:versionID="a2fc5674dcc83844c9af19622a74f662">
  <xsd:schema xmlns:xsd="http://www.w3.org/2001/XMLSchema" xmlns:xs="http://www.w3.org/2001/XMLSchema" xmlns:p="http://schemas.microsoft.com/office/2006/metadata/properties" xmlns:ns2="57439a69-8e96-49a9-8790-fe2298828859" xmlns:ns3="90cf71d1-120a-4886-829c-0ddd0f6495f7" targetNamespace="http://schemas.microsoft.com/office/2006/metadata/properties" ma:root="true" ma:fieldsID="6f1a49c44b0ad84dbbfa86f01ded1774" ns2:_="" ns3:_="">
    <xsd:import namespace="57439a69-8e96-49a9-8790-fe2298828859"/>
    <xsd:import namespace="90cf71d1-120a-4886-829c-0ddd0f649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39a69-8e96-49a9-8790-fe22988288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65c2a4f-a5f7-45b1-96d7-9ec4660bcb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cf71d1-120a-4886-829c-0ddd0f6495f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c0bc231-5b01-4ce3-ba57-a2c3782dbc29}" ma:internalName="TaxCatchAll" ma:showField="CatchAllData" ma:web="90cf71d1-120a-4886-829c-0ddd0f6495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E2849F-D392-413E-9EC9-F609B28C475B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57439a69-8e96-49a9-8790-fe2298828859"/>
    <ds:schemaRef ds:uri="http://schemas.openxmlformats.org/package/2006/metadata/core-properties"/>
    <ds:schemaRef ds:uri="90cf71d1-120a-4886-829c-0ddd0f6495f7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3D62F51-D5D5-46D1-BDA3-9C67DBA2D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3D4916-0699-4C60-820D-B386A55CD1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39a69-8e96-49a9-8790-fe2298828859"/>
    <ds:schemaRef ds:uri="90cf71d1-120a-4886-829c-0ddd0f649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46269</TotalTime>
  <Words>818</Words>
  <Application>Microsoft Office PowerPoint</Application>
  <PresentationFormat>Widescreen</PresentationFormat>
  <Paragraphs>513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Sycamore Class Year 3</dc:title>
  <dc:creator>roberta.cresswell</dc:creator>
  <cp:lastModifiedBy>Miss Collett</cp:lastModifiedBy>
  <cp:revision>895</cp:revision>
  <cp:lastPrinted>2023-05-09T07:09:25Z</cp:lastPrinted>
  <dcterms:created xsi:type="dcterms:W3CDTF">2020-07-16T11:11:26Z</dcterms:created>
  <dcterms:modified xsi:type="dcterms:W3CDTF">2024-02-22T22:55:05Z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0x010100E3D0C06C78C05A49BE6B270DD72361F8</vt:lpwstr>
  </property>
  <property fmtid="{D5CDD505-2E9C-101B-9397-08002B2CF9AE}" pid="3" name="MediaServiceImageTags">
    <vt:lpwstr/>
  </property>
</Properties>
</file>